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1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8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5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4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9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4B757-9D68-4A95-AF82-701D13056A2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5E7A2-B9FA-4C51-BD46-AB3CD010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2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slide" Target="slide14.xml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slide" Target="slide17.xml"/><Relationship Id="rId2" Type="http://schemas.openxmlformats.org/officeDocument/2006/relationships/slide" Target="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slide" Target="slide14.xml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4.png"/><Relationship Id="rId18" Type="http://schemas.openxmlformats.org/officeDocument/2006/relationships/slide" Target="slide16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slide" Target="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slide" Target="slide14.xml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5.xml"/><Relationship Id="rId7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4.png"/><Relationship Id="rId10" Type="http://schemas.openxmlformats.org/officeDocument/2006/relationships/slide" Target="slide11.xml"/><Relationship Id="rId4" Type="http://schemas.openxmlformats.org/officeDocument/2006/relationships/image" Target="../media/image3.png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0B38-2F5E-1631-663C-812A367F6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B00C0-AF41-D682-23D5-E45F26A15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login screen">
            <a:extLst>
              <a:ext uri="{FF2B5EF4-FFF2-40B4-BE49-F238E27FC236}">
                <a16:creationId xmlns:a16="http://schemas.microsoft.com/office/drawing/2014/main" id="{0BB7F66C-E4A1-952C-83D1-AB84DA21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6" y="0"/>
            <a:ext cx="8864489" cy="6858000"/>
          </a:xfrm>
          <a:prstGeom prst="rect">
            <a:avLst/>
          </a:prstGeom>
        </p:spPr>
      </p:pic>
      <p:sp>
        <p:nvSpPr>
          <p:cNvPr id="6" name="Action Button: Blank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8FEBD7E-FB76-E6E4-E7E9-D56D9EB4AF9C}"/>
              </a:ext>
            </a:extLst>
          </p:cNvPr>
          <p:cNvSpPr/>
          <p:nvPr/>
        </p:nvSpPr>
        <p:spPr>
          <a:xfrm>
            <a:off x="3846443" y="4661452"/>
            <a:ext cx="1451114" cy="43732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0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1536D-F848-ECF1-DDD8-72082803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8" name="Action Button: Blank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CA9738E-4718-39EF-B568-79F6C974D901}"/>
              </a:ext>
            </a:extLst>
          </p:cNvPr>
          <p:cNvSpPr/>
          <p:nvPr/>
        </p:nvSpPr>
        <p:spPr>
          <a:xfrm>
            <a:off x="904568" y="2222090"/>
            <a:ext cx="7020232" cy="1081549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game&#10;&#10;Description automatically generated">
            <a:extLst>
              <a:ext uri="{FF2B5EF4-FFF2-40B4-BE49-F238E27FC236}">
                <a16:creationId xmlns:a16="http://schemas.microsoft.com/office/drawing/2014/main" id="{6CDAE5BE-F8FD-C8D6-9E8A-55921844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716CB47-9983-6F84-A99A-07C0C2D54EE6}"/>
              </a:ext>
            </a:extLst>
          </p:cNvPr>
          <p:cNvSpPr/>
          <p:nvPr/>
        </p:nvSpPr>
        <p:spPr>
          <a:xfrm>
            <a:off x="7108723" y="5152103"/>
            <a:ext cx="698090" cy="6194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Blank 1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18AB3AD-C44E-0D03-5AC8-59D1C954CE15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8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1536D-F848-ECF1-DDD8-72082803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8" name="Action Button: Blank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CA9738E-4718-39EF-B568-79F6C974D901}"/>
              </a:ext>
            </a:extLst>
          </p:cNvPr>
          <p:cNvSpPr/>
          <p:nvPr/>
        </p:nvSpPr>
        <p:spPr>
          <a:xfrm>
            <a:off x="904568" y="2222090"/>
            <a:ext cx="7020232" cy="1081549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game&#10;&#10;Description automatically generated">
            <a:extLst>
              <a:ext uri="{FF2B5EF4-FFF2-40B4-BE49-F238E27FC236}">
                <a16:creationId xmlns:a16="http://schemas.microsoft.com/office/drawing/2014/main" id="{6CDAE5BE-F8FD-C8D6-9E8A-55921844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716CB47-9983-6F84-A99A-07C0C2D54EE6}"/>
              </a:ext>
            </a:extLst>
          </p:cNvPr>
          <p:cNvSpPr/>
          <p:nvPr/>
        </p:nvSpPr>
        <p:spPr>
          <a:xfrm>
            <a:off x="7108723" y="5152103"/>
            <a:ext cx="698090" cy="6194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feedback form&#10;&#10;Description automatically generated">
            <a:extLst>
              <a:ext uri="{FF2B5EF4-FFF2-40B4-BE49-F238E27FC236}">
                <a16:creationId xmlns:a16="http://schemas.microsoft.com/office/drawing/2014/main" id="{EA2AB97C-CAB1-3C06-6647-90A6B6DF3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4" name="Action Button: Blank 1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58323B3-62FF-B44D-36E7-E9F01B0F3738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Blank 1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1EADB7B-7DDC-9924-A345-496F828BC388}"/>
              </a:ext>
            </a:extLst>
          </p:cNvPr>
          <p:cNvSpPr/>
          <p:nvPr/>
        </p:nvSpPr>
        <p:spPr>
          <a:xfrm>
            <a:off x="2861186" y="1012945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Blank 1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5185D06-AC99-7BA8-2071-C6D31E966172}"/>
              </a:ext>
            </a:extLst>
          </p:cNvPr>
          <p:cNvSpPr/>
          <p:nvPr/>
        </p:nvSpPr>
        <p:spPr>
          <a:xfrm>
            <a:off x="6193270" y="5591454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7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1536D-F848-ECF1-DDD8-72082803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8" name="Action Button: Blank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CA9738E-4718-39EF-B568-79F6C974D901}"/>
              </a:ext>
            </a:extLst>
          </p:cNvPr>
          <p:cNvSpPr/>
          <p:nvPr/>
        </p:nvSpPr>
        <p:spPr>
          <a:xfrm>
            <a:off x="904568" y="2222090"/>
            <a:ext cx="7020232" cy="1081549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game&#10;&#10;Description automatically generated">
            <a:extLst>
              <a:ext uri="{FF2B5EF4-FFF2-40B4-BE49-F238E27FC236}">
                <a16:creationId xmlns:a16="http://schemas.microsoft.com/office/drawing/2014/main" id="{6CDAE5BE-F8FD-C8D6-9E8A-55921844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716CB47-9983-6F84-A99A-07C0C2D54EE6}"/>
              </a:ext>
            </a:extLst>
          </p:cNvPr>
          <p:cNvSpPr/>
          <p:nvPr/>
        </p:nvSpPr>
        <p:spPr>
          <a:xfrm>
            <a:off x="7108723" y="5152103"/>
            <a:ext cx="698090" cy="6194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feedback form&#10;&#10;Description automatically generated">
            <a:extLst>
              <a:ext uri="{FF2B5EF4-FFF2-40B4-BE49-F238E27FC236}">
                <a16:creationId xmlns:a16="http://schemas.microsoft.com/office/drawing/2014/main" id="{EA2AB97C-CAB1-3C06-6647-90A6B6DF3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4" name="Action Button: Blank 1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58323B3-62FF-B44D-36E7-E9F01B0F3738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EF03A40-1565-4B94-F593-3B953C8B7A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4BD49937-4056-0A99-D106-47D7FB9186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9" name="Action Button: Blank 18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9F824077-8703-EBC8-5EAF-0098A3C952B9}"/>
              </a:ext>
            </a:extLst>
          </p:cNvPr>
          <p:cNvSpPr/>
          <p:nvPr/>
        </p:nvSpPr>
        <p:spPr>
          <a:xfrm>
            <a:off x="1514168" y="5771535"/>
            <a:ext cx="1130709" cy="24580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2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1536D-F848-ECF1-DDD8-72082803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8" name="Action Button: Blank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CA9738E-4718-39EF-B568-79F6C974D901}"/>
              </a:ext>
            </a:extLst>
          </p:cNvPr>
          <p:cNvSpPr/>
          <p:nvPr/>
        </p:nvSpPr>
        <p:spPr>
          <a:xfrm>
            <a:off x="904568" y="2222090"/>
            <a:ext cx="7020232" cy="1081549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game&#10;&#10;Description automatically generated">
            <a:extLst>
              <a:ext uri="{FF2B5EF4-FFF2-40B4-BE49-F238E27FC236}">
                <a16:creationId xmlns:a16="http://schemas.microsoft.com/office/drawing/2014/main" id="{6CDAE5BE-F8FD-C8D6-9E8A-55921844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716CB47-9983-6F84-A99A-07C0C2D54EE6}"/>
              </a:ext>
            </a:extLst>
          </p:cNvPr>
          <p:cNvSpPr/>
          <p:nvPr/>
        </p:nvSpPr>
        <p:spPr>
          <a:xfrm>
            <a:off x="7108723" y="5152103"/>
            <a:ext cx="698090" cy="6194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feedback form&#10;&#10;Description automatically generated">
            <a:extLst>
              <a:ext uri="{FF2B5EF4-FFF2-40B4-BE49-F238E27FC236}">
                <a16:creationId xmlns:a16="http://schemas.microsoft.com/office/drawing/2014/main" id="{EA2AB97C-CAB1-3C06-6647-90A6B6DF3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4" name="Action Button: Blank 1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58323B3-62FF-B44D-36E7-E9F01B0F3738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03A40-1565-4B94-F593-3B953C8B7A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1536D-F848-ECF1-DDD8-72082803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8" name="Action Button: Blank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CA9738E-4718-39EF-B568-79F6C974D901}"/>
              </a:ext>
            </a:extLst>
          </p:cNvPr>
          <p:cNvSpPr/>
          <p:nvPr/>
        </p:nvSpPr>
        <p:spPr>
          <a:xfrm>
            <a:off x="904568" y="2222090"/>
            <a:ext cx="7020232" cy="1081549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game&#10;&#10;Description automatically generated">
            <a:extLst>
              <a:ext uri="{FF2B5EF4-FFF2-40B4-BE49-F238E27FC236}">
                <a16:creationId xmlns:a16="http://schemas.microsoft.com/office/drawing/2014/main" id="{6CDAE5BE-F8FD-C8D6-9E8A-55921844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716CB47-9983-6F84-A99A-07C0C2D54EE6}"/>
              </a:ext>
            </a:extLst>
          </p:cNvPr>
          <p:cNvSpPr/>
          <p:nvPr/>
        </p:nvSpPr>
        <p:spPr>
          <a:xfrm>
            <a:off x="7108723" y="5152103"/>
            <a:ext cx="698090" cy="6194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feedback form&#10;&#10;Description automatically generated">
            <a:extLst>
              <a:ext uri="{FF2B5EF4-FFF2-40B4-BE49-F238E27FC236}">
                <a16:creationId xmlns:a16="http://schemas.microsoft.com/office/drawing/2014/main" id="{EA2AB97C-CAB1-3C06-6647-90A6B6DF3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4" name="Action Button: Blank 1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58323B3-62FF-B44D-36E7-E9F01B0F3738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03A40-1565-4B94-F593-3B953C8B7A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7" name="Picture 16" descr="A screen shot of a device&#10;&#10;Description automatically generated">
            <a:extLst>
              <a:ext uri="{FF2B5EF4-FFF2-40B4-BE49-F238E27FC236}">
                <a16:creationId xmlns:a16="http://schemas.microsoft.com/office/drawing/2014/main" id="{796BAC2F-CA6A-83CE-CD18-E9A21C995E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1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1536D-F848-ECF1-DDD8-72082803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8" name="Action Button: Blank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CA9738E-4718-39EF-B568-79F6C974D901}"/>
              </a:ext>
            </a:extLst>
          </p:cNvPr>
          <p:cNvSpPr/>
          <p:nvPr/>
        </p:nvSpPr>
        <p:spPr>
          <a:xfrm>
            <a:off x="904568" y="2222090"/>
            <a:ext cx="7020232" cy="1081549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game&#10;&#10;Description automatically generated">
            <a:extLst>
              <a:ext uri="{FF2B5EF4-FFF2-40B4-BE49-F238E27FC236}">
                <a16:creationId xmlns:a16="http://schemas.microsoft.com/office/drawing/2014/main" id="{6CDAE5BE-F8FD-C8D6-9E8A-55921844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716CB47-9983-6F84-A99A-07C0C2D54EE6}"/>
              </a:ext>
            </a:extLst>
          </p:cNvPr>
          <p:cNvSpPr/>
          <p:nvPr/>
        </p:nvSpPr>
        <p:spPr>
          <a:xfrm>
            <a:off x="7108723" y="5152103"/>
            <a:ext cx="698090" cy="6194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feedback form&#10;&#10;Description automatically generated">
            <a:extLst>
              <a:ext uri="{FF2B5EF4-FFF2-40B4-BE49-F238E27FC236}">
                <a16:creationId xmlns:a16="http://schemas.microsoft.com/office/drawing/2014/main" id="{EA2AB97C-CAB1-3C06-6647-90A6B6DF3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4" name="Action Button: Blank 1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58323B3-62FF-B44D-36E7-E9F01B0F3738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03A40-1565-4B94-F593-3B953C8B7A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6BAC2F-CA6A-83CE-CD18-E9A21C995E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8" name="Picture 17" descr="A screen shot of a person's face&#10;&#10;Description automatically generated">
            <a:extLst>
              <a:ext uri="{FF2B5EF4-FFF2-40B4-BE49-F238E27FC236}">
                <a16:creationId xmlns:a16="http://schemas.microsoft.com/office/drawing/2014/main" id="{21ADE98F-DEB4-ADBA-0905-578F1EBF5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-9832"/>
            <a:ext cx="8864489" cy="6858000"/>
          </a:xfrm>
          <a:prstGeom prst="rect">
            <a:avLst/>
          </a:prstGeom>
        </p:spPr>
      </p:pic>
      <p:sp>
        <p:nvSpPr>
          <p:cNvPr id="19" name="Action Button: Blank 18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1E5A916E-C9E5-3D81-5EAE-9411FDEBF352}"/>
              </a:ext>
            </a:extLst>
          </p:cNvPr>
          <p:cNvSpPr/>
          <p:nvPr/>
        </p:nvSpPr>
        <p:spPr>
          <a:xfrm>
            <a:off x="1093304" y="4788310"/>
            <a:ext cx="1050128" cy="98322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Blank 19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32DB93A0-8CEE-5428-02BE-BDE2FB9F6EFC}"/>
              </a:ext>
            </a:extLst>
          </p:cNvPr>
          <p:cNvSpPr/>
          <p:nvPr/>
        </p:nvSpPr>
        <p:spPr>
          <a:xfrm>
            <a:off x="6806101" y="4229688"/>
            <a:ext cx="1280324" cy="132556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7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1536D-F848-ECF1-DDD8-72082803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8" name="Action Button: Blank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CA9738E-4718-39EF-B568-79F6C974D901}"/>
              </a:ext>
            </a:extLst>
          </p:cNvPr>
          <p:cNvSpPr/>
          <p:nvPr/>
        </p:nvSpPr>
        <p:spPr>
          <a:xfrm>
            <a:off x="904568" y="2222090"/>
            <a:ext cx="7020232" cy="1081549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game&#10;&#10;Description automatically generated">
            <a:extLst>
              <a:ext uri="{FF2B5EF4-FFF2-40B4-BE49-F238E27FC236}">
                <a16:creationId xmlns:a16="http://schemas.microsoft.com/office/drawing/2014/main" id="{6CDAE5BE-F8FD-C8D6-9E8A-55921844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716CB47-9983-6F84-A99A-07C0C2D54EE6}"/>
              </a:ext>
            </a:extLst>
          </p:cNvPr>
          <p:cNvSpPr/>
          <p:nvPr/>
        </p:nvSpPr>
        <p:spPr>
          <a:xfrm>
            <a:off x="7108723" y="5152103"/>
            <a:ext cx="698090" cy="6194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feedback form&#10;&#10;Description automatically generated">
            <a:extLst>
              <a:ext uri="{FF2B5EF4-FFF2-40B4-BE49-F238E27FC236}">
                <a16:creationId xmlns:a16="http://schemas.microsoft.com/office/drawing/2014/main" id="{EA2AB97C-CAB1-3C06-6647-90A6B6DF3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4" name="Action Button: Blank 1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58323B3-62FF-B44D-36E7-E9F01B0F3738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03A40-1565-4B94-F593-3B953C8B7A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6BAC2F-CA6A-83CE-CD18-E9A21C995E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8" name="Picture 17" descr="A screen shot of a person's face&#10;&#10;Description automatically generated">
            <a:extLst>
              <a:ext uri="{FF2B5EF4-FFF2-40B4-BE49-F238E27FC236}">
                <a16:creationId xmlns:a16="http://schemas.microsoft.com/office/drawing/2014/main" id="{21ADE98F-DEB4-ADBA-0905-578F1EBF5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-9832"/>
            <a:ext cx="8864489" cy="6858000"/>
          </a:xfrm>
          <a:prstGeom prst="rect">
            <a:avLst/>
          </a:prstGeom>
        </p:spPr>
      </p:pic>
      <p:sp>
        <p:nvSpPr>
          <p:cNvPr id="19" name="Action Button: Blank 18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1E5A916E-C9E5-3D81-5EAE-9411FDEBF352}"/>
              </a:ext>
            </a:extLst>
          </p:cNvPr>
          <p:cNvSpPr/>
          <p:nvPr/>
        </p:nvSpPr>
        <p:spPr>
          <a:xfrm>
            <a:off x="1093304" y="4788310"/>
            <a:ext cx="1050128" cy="98322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Blank 19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32DB93A0-8CEE-5428-02BE-BDE2FB9F6EFC}"/>
              </a:ext>
            </a:extLst>
          </p:cNvPr>
          <p:cNvSpPr/>
          <p:nvPr/>
        </p:nvSpPr>
        <p:spPr>
          <a:xfrm>
            <a:off x="6806101" y="4229688"/>
            <a:ext cx="1280324" cy="132556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EA968733-C87A-2A55-8E5F-0107484A6D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22" name="Action Button: Blank 21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33BC38E5-4EEC-1AF6-BEC7-E7D80F4BC667}"/>
              </a:ext>
            </a:extLst>
          </p:cNvPr>
          <p:cNvSpPr/>
          <p:nvPr/>
        </p:nvSpPr>
        <p:spPr>
          <a:xfrm>
            <a:off x="1278194" y="2920181"/>
            <a:ext cx="2939845" cy="25517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0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1536D-F848-ECF1-DDD8-72082803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8" name="Action Button: Blank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CA9738E-4718-39EF-B568-79F6C974D901}"/>
              </a:ext>
            </a:extLst>
          </p:cNvPr>
          <p:cNvSpPr/>
          <p:nvPr/>
        </p:nvSpPr>
        <p:spPr>
          <a:xfrm>
            <a:off x="904568" y="2222090"/>
            <a:ext cx="7020232" cy="1081549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game&#10;&#10;Description automatically generated">
            <a:extLst>
              <a:ext uri="{FF2B5EF4-FFF2-40B4-BE49-F238E27FC236}">
                <a16:creationId xmlns:a16="http://schemas.microsoft.com/office/drawing/2014/main" id="{6CDAE5BE-F8FD-C8D6-9E8A-55921844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716CB47-9983-6F84-A99A-07C0C2D54EE6}"/>
              </a:ext>
            </a:extLst>
          </p:cNvPr>
          <p:cNvSpPr/>
          <p:nvPr/>
        </p:nvSpPr>
        <p:spPr>
          <a:xfrm>
            <a:off x="7108723" y="5152103"/>
            <a:ext cx="698090" cy="6194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feedback form&#10;&#10;Description automatically generated">
            <a:extLst>
              <a:ext uri="{FF2B5EF4-FFF2-40B4-BE49-F238E27FC236}">
                <a16:creationId xmlns:a16="http://schemas.microsoft.com/office/drawing/2014/main" id="{EA2AB97C-CAB1-3C06-6647-90A6B6DF3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4" name="Action Button: Blank 1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58323B3-62FF-B44D-36E7-E9F01B0F3738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03A40-1565-4B94-F593-3B953C8B7A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6BAC2F-CA6A-83CE-CD18-E9A21C995E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8" name="Picture 17" descr="A screen shot of a person's face&#10;&#10;Description automatically generated">
            <a:extLst>
              <a:ext uri="{FF2B5EF4-FFF2-40B4-BE49-F238E27FC236}">
                <a16:creationId xmlns:a16="http://schemas.microsoft.com/office/drawing/2014/main" id="{21ADE98F-DEB4-ADBA-0905-578F1EBF5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-9832"/>
            <a:ext cx="8864489" cy="6858000"/>
          </a:xfrm>
          <a:prstGeom prst="rect">
            <a:avLst/>
          </a:prstGeom>
        </p:spPr>
      </p:pic>
      <p:sp>
        <p:nvSpPr>
          <p:cNvPr id="19" name="Action Button: Blank 18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1E5A916E-C9E5-3D81-5EAE-9411FDEBF352}"/>
              </a:ext>
            </a:extLst>
          </p:cNvPr>
          <p:cNvSpPr/>
          <p:nvPr/>
        </p:nvSpPr>
        <p:spPr>
          <a:xfrm>
            <a:off x="1093304" y="4788310"/>
            <a:ext cx="1050128" cy="98322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Blank 19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32DB93A0-8CEE-5428-02BE-BDE2FB9F6EFC}"/>
              </a:ext>
            </a:extLst>
          </p:cNvPr>
          <p:cNvSpPr/>
          <p:nvPr/>
        </p:nvSpPr>
        <p:spPr>
          <a:xfrm>
            <a:off x="6806101" y="4229688"/>
            <a:ext cx="1280324" cy="132556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EA968733-C87A-2A55-8E5F-0107484A6D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22" name="Picture 21" descr="A screen shot of a person's face&#10;&#10;Description automatically generated">
            <a:extLst>
              <a:ext uri="{FF2B5EF4-FFF2-40B4-BE49-F238E27FC236}">
                <a16:creationId xmlns:a16="http://schemas.microsoft.com/office/drawing/2014/main" id="{0FC31B8E-971B-F95D-0160-A1883DBCB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23" name="Action Button: Blank 22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1C8C3894-3608-137C-8BE6-2A4ECBA951E7}"/>
              </a:ext>
            </a:extLst>
          </p:cNvPr>
          <p:cNvSpPr/>
          <p:nvPr/>
        </p:nvSpPr>
        <p:spPr>
          <a:xfrm>
            <a:off x="973394" y="4955458"/>
            <a:ext cx="1280324" cy="108154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ction Button: Blank 23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D9B1CF58-8A62-92A5-F8DE-0E2DAFE5DC46}"/>
              </a:ext>
            </a:extLst>
          </p:cNvPr>
          <p:cNvSpPr/>
          <p:nvPr/>
        </p:nvSpPr>
        <p:spPr>
          <a:xfrm>
            <a:off x="2543816" y="5348749"/>
            <a:ext cx="1792210" cy="5063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ction Button: Blank 24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0E2471BF-B6EA-7F43-1B63-AEA4BCDDEB09}"/>
              </a:ext>
            </a:extLst>
          </p:cNvPr>
          <p:cNvSpPr/>
          <p:nvPr/>
        </p:nvSpPr>
        <p:spPr>
          <a:xfrm>
            <a:off x="5186643" y="5365979"/>
            <a:ext cx="1792210" cy="5063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1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2B17-8C2A-582F-1CB1-3DC8B593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C5D08B78-128F-D070-9DD1-11901B129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1" y="0"/>
            <a:ext cx="8994359" cy="6958475"/>
          </a:xfrm>
        </p:spPr>
      </p:pic>
      <p:sp>
        <p:nvSpPr>
          <p:cNvPr id="10" name="Action Button: Blank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5C57124-9126-8EE8-CF4A-C7BC9762C4CB}"/>
              </a:ext>
            </a:extLst>
          </p:cNvPr>
          <p:cNvSpPr/>
          <p:nvPr/>
        </p:nvSpPr>
        <p:spPr>
          <a:xfrm>
            <a:off x="1103243" y="1103243"/>
            <a:ext cx="367748" cy="1888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Blank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FD44DC5-71ED-F65F-7F27-090A34557763}"/>
              </a:ext>
            </a:extLst>
          </p:cNvPr>
          <p:cNvSpPr/>
          <p:nvPr/>
        </p:nvSpPr>
        <p:spPr>
          <a:xfrm>
            <a:off x="1103243" y="4473677"/>
            <a:ext cx="6556086" cy="83574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89800B-677E-25E7-CD7D-E8A7714E4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6" name="Action Button: Blank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E44DA0B-444B-EB57-67B0-120F7D4578F2}"/>
              </a:ext>
            </a:extLst>
          </p:cNvPr>
          <p:cNvSpPr/>
          <p:nvPr/>
        </p:nvSpPr>
        <p:spPr>
          <a:xfrm>
            <a:off x="1103243" y="1103243"/>
            <a:ext cx="273273" cy="1888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6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2B17-8C2A-582F-1CB1-3DC8B593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C5D08B78-128F-D070-9DD1-11901B129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1" y="0"/>
            <a:ext cx="8994359" cy="6958475"/>
          </a:xfrm>
        </p:spPr>
      </p:pic>
      <p:sp>
        <p:nvSpPr>
          <p:cNvPr id="10" name="Action Button: Blank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5C57124-9126-8EE8-CF4A-C7BC9762C4CB}"/>
              </a:ext>
            </a:extLst>
          </p:cNvPr>
          <p:cNvSpPr/>
          <p:nvPr/>
        </p:nvSpPr>
        <p:spPr>
          <a:xfrm>
            <a:off x="1103243" y="1103243"/>
            <a:ext cx="367748" cy="1888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Blank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FD44DC5-71ED-F65F-7F27-090A34557763}"/>
              </a:ext>
            </a:extLst>
          </p:cNvPr>
          <p:cNvSpPr/>
          <p:nvPr/>
        </p:nvSpPr>
        <p:spPr>
          <a:xfrm>
            <a:off x="1103243" y="4473677"/>
            <a:ext cx="6556086" cy="83574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89800B-677E-25E7-CD7D-E8A7714E4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BE582B-51C9-FCAA-3E6E-ED1443780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8" name="Action Button: Blank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FF773D3-9FAD-7991-C53F-BEEFC6CD6586}"/>
              </a:ext>
            </a:extLst>
          </p:cNvPr>
          <p:cNvSpPr/>
          <p:nvPr/>
        </p:nvSpPr>
        <p:spPr>
          <a:xfrm>
            <a:off x="1103243" y="1103243"/>
            <a:ext cx="292938" cy="1888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Blank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B82F75F-FA81-74A9-92BF-C7D97D7AA850}"/>
              </a:ext>
            </a:extLst>
          </p:cNvPr>
          <p:cNvSpPr/>
          <p:nvPr/>
        </p:nvSpPr>
        <p:spPr>
          <a:xfrm>
            <a:off x="1769806" y="2782529"/>
            <a:ext cx="1494504" cy="23597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ction Button: Blank 1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C77D27F-7791-9457-1662-B1CB907AEA06}"/>
              </a:ext>
            </a:extLst>
          </p:cNvPr>
          <p:cNvSpPr/>
          <p:nvPr/>
        </p:nvSpPr>
        <p:spPr>
          <a:xfrm>
            <a:off x="1769806" y="3018503"/>
            <a:ext cx="2556388" cy="23597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ction Button: Blank 1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87D06A8-03C8-DD4C-7935-65A225A1E934}"/>
              </a:ext>
            </a:extLst>
          </p:cNvPr>
          <p:cNvSpPr/>
          <p:nvPr/>
        </p:nvSpPr>
        <p:spPr>
          <a:xfrm>
            <a:off x="1317523" y="4237703"/>
            <a:ext cx="2349909" cy="23597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3EB4359-565A-DC91-2837-DDBE4F78BEF4}"/>
              </a:ext>
            </a:extLst>
          </p:cNvPr>
          <p:cNvSpPr/>
          <p:nvPr/>
        </p:nvSpPr>
        <p:spPr>
          <a:xfrm>
            <a:off x="1317523" y="5073445"/>
            <a:ext cx="2025445" cy="23597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Blank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B7FBEF0-BFA2-33E6-36FB-2CC562B15D8D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5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2B17-8C2A-582F-1CB1-3DC8B593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C5D08B78-128F-D070-9DD1-11901B129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1" y="0"/>
            <a:ext cx="8994359" cy="6958475"/>
          </a:xfrm>
        </p:spPr>
      </p:pic>
      <p:sp>
        <p:nvSpPr>
          <p:cNvPr id="10" name="Action Button: Blank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5C57124-9126-8EE8-CF4A-C7BC9762C4CB}"/>
              </a:ext>
            </a:extLst>
          </p:cNvPr>
          <p:cNvSpPr/>
          <p:nvPr/>
        </p:nvSpPr>
        <p:spPr>
          <a:xfrm>
            <a:off x="1103243" y="1103243"/>
            <a:ext cx="367748" cy="1888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Blank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FD44DC5-71ED-F65F-7F27-090A34557763}"/>
              </a:ext>
            </a:extLst>
          </p:cNvPr>
          <p:cNvSpPr/>
          <p:nvPr/>
        </p:nvSpPr>
        <p:spPr>
          <a:xfrm>
            <a:off x="1103243" y="4473677"/>
            <a:ext cx="6556086" cy="83574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Blank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67B37FA-3528-0EC5-953F-02A0B7A050F4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6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6" name="Action Button: Blank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00B4F65-ABF5-5A3D-B953-E27AB425C8C1}"/>
              </a:ext>
            </a:extLst>
          </p:cNvPr>
          <p:cNvSpPr/>
          <p:nvPr/>
        </p:nvSpPr>
        <p:spPr>
          <a:xfrm>
            <a:off x="6082748" y="3429000"/>
            <a:ext cx="715617" cy="8845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1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sp>
        <p:nvSpPr>
          <p:cNvPr id="16" name="Action Button: Blank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5CF20BA-F384-B338-7F87-471647811480}"/>
              </a:ext>
            </a:extLst>
          </p:cNvPr>
          <p:cNvSpPr/>
          <p:nvPr/>
        </p:nvSpPr>
        <p:spPr>
          <a:xfrm>
            <a:off x="7469204" y="5120640"/>
            <a:ext cx="606392" cy="587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Blank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E63DA6-92B2-1FC8-2360-75B45EC04055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4" name="Action Button: Blank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D91F663-E6A0-2A14-C319-6309A418B2AA}"/>
              </a:ext>
            </a:extLst>
          </p:cNvPr>
          <p:cNvSpPr/>
          <p:nvPr/>
        </p:nvSpPr>
        <p:spPr>
          <a:xfrm>
            <a:off x="5869858" y="4611329"/>
            <a:ext cx="1897626" cy="32446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Blank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B40EC91-F30E-6BE4-ACC6-8479AAFE8B90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5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13" name="Action Button: Blank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153CACA-555E-CEE4-CBFA-1C6A8629FAA0}"/>
              </a:ext>
            </a:extLst>
          </p:cNvPr>
          <p:cNvSpPr/>
          <p:nvPr/>
        </p:nvSpPr>
        <p:spPr>
          <a:xfrm>
            <a:off x="2861187" y="1002890"/>
            <a:ext cx="1474839" cy="5407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DF1-21AA-1143-FA6B-6145881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ction Button: Blank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A4A5B3-8A76-8302-B749-4C4BC6E4EC06}"/>
              </a:ext>
            </a:extLst>
          </p:cNvPr>
          <p:cNvSpPr/>
          <p:nvPr/>
        </p:nvSpPr>
        <p:spPr>
          <a:xfrm>
            <a:off x="1093304" y="1083365"/>
            <a:ext cx="298174" cy="26835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football stadium&#10;&#10;Description automatically generated">
            <a:extLst>
              <a:ext uri="{FF2B5EF4-FFF2-40B4-BE49-F238E27FC236}">
                <a16:creationId xmlns:a16="http://schemas.microsoft.com/office/drawing/2014/main" id="{23585F6B-FE94-5F24-CF3D-D7991C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583809-247E-E0FF-9DF0-B1CC6C44D89C}"/>
              </a:ext>
            </a:extLst>
          </p:cNvPr>
          <p:cNvSpPr/>
          <p:nvPr/>
        </p:nvSpPr>
        <p:spPr>
          <a:xfrm>
            <a:off x="6082748" y="3429000"/>
            <a:ext cx="735495" cy="854765"/>
          </a:xfrm>
          <a:prstGeom prst="roundRect">
            <a:avLst/>
          </a:prstGeom>
          <a:solidFill>
            <a:srgbClr val="0094EA"/>
          </a:solidFill>
          <a:ln>
            <a:solidFill>
              <a:srgbClr val="009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yellow shield with a black silhouette of a bird&#10;&#10;Description automatically generated">
            <a:extLst>
              <a:ext uri="{FF2B5EF4-FFF2-40B4-BE49-F238E27FC236}">
                <a16:creationId xmlns:a16="http://schemas.microsoft.com/office/drawing/2014/main" id="{A96264DA-7804-9782-78BF-716CDF901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1" y="3428999"/>
            <a:ext cx="630307" cy="855115"/>
          </a:xfrm>
          <a:prstGeom prst="rect">
            <a:avLst/>
          </a:prstGeom>
        </p:spPr>
      </p:pic>
      <p:pic>
        <p:nvPicPr>
          <p:cNvPr id="5" name="Picture 4" descr="A screen shot of a computer">
            <a:extLst>
              <a:ext uri="{FF2B5EF4-FFF2-40B4-BE49-F238E27FC236}">
                <a16:creationId xmlns:a16="http://schemas.microsoft.com/office/drawing/2014/main" id="{CF0781A5-1E5C-04E9-2E63-FD24FC36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11" name="Picture 10" descr="A screenshot of a chat">
            <a:extLst>
              <a:ext uri="{FF2B5EF4-FFF2-40B4-BE49-F238E27FC236}">
                <a16:creationId xmlns:a16="http://schemas.microsoft.com/office/drawing/2014/main" id="{E71FA874-C8F6-A192-A721-85B4518F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1536D-F848-ECF1-DDD8-72082803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" y="0"/>
            <a:ext cx="8864489" cy="6858000"/>
          </a:xfrm>
          <a:prstGeom prst="rect">
            <a:avLst/>
          </a:prstGeom>
        </p:spPr>
      </p:pic>
      <p:sp>
        <p:nvSpPr>
          <p:cNvPr id="9" name="Action Button: Blank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B5717529-5D1B-2833-B32E-DD67FE75E1B0}"/>
              </a:ext>
            </a:extLst>
          </p:cNvPr>
          <p:cNvSpPr/>
          <p:nvPr/>
        </p:nvSpPr>
        <p:spPr>
          <a:xfrm>
            <a:off x="1093304" y="2202426"/>
            <a:ext cx="6703677" cy="88760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97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ΠΑΦΙΟΣ ΣΠΥΡΙΔΩΝΑΣ</dc:creator>
  <cp:lastModifiedBy>ΠΑΝΑΓΗ ΛΑΜΠΡΟΣ</cp:lastModifiedBy>
  <cp:revision>2</cp:revision>
  <dcterms:created xsi:type="dcterms:W3CDTF">2024-04-27T13:23:19Z</dcterms:created>
  <dcterms:modified xsi:type="dcterms:W3CDTF">2024-04-27T22:39:43Z</dcterms:modified>
</cp:coreProperties>
</file>